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CD5C-60BB-45ED-A96E-4B32644EA925}" type="datetimeFigureOut">
              <a:rPr lang="it-IT" smtClean="0"/>
              <a:t>22/04/2018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EC6111-2F27-4FE8-9943-B0BDA6CA063F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CD5C-60BB-45ED-A96E-4B32644EA925}" type="datetimeFigureOut">
              <a:rPr lang="it-IT" smtClean="0"/>
              <a:t>22/04/2018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6111-2F27-4FE8-9943-B0BDA6CA06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CD5C-60BB-45ED-A96E-4B32644EA925}" type="datetimeFigureOut">
              <a:rPr lang="it-IT" smtClean="0"/>
              <a:t>22/04/2018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6111-2F27-4FE8-9943-B0BDA6CA06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18CD5C-60BB-45ED-A96E-4B32644EA925}" type="datetimeFigureOut">
              <a:rPr lang="it-IT" smtClean="0"/>
              <a:t>22/04/2018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9EC6111-2F27-4FE8-9943-B0BDA6CA063F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CD5C-60BB-45ED-A96E-4B32644EA925}" type="datetimeFigureOut">
              <a:rPr lang="it-IT" smtClean="0"/>
              <a:t>22/04/2018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6111-2F27-4FE8-9943-B0BDA6CA063F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CD5C-60BB-45ED-A96E-4B32644EA925}" type="datetimeFigureOut">
              <a:rPr lang="it-IT" smtClean="0"/>
              <a:t>22/04/2018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6111-2F27-4FE8-9943-B0BDA6CA063F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6111-2F27-4FE8-9943-B0BDA6CA063F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CD5C-60BB-45ED-A96E-4B32644EA925}" type="datetimeFigureOut">
              <a:rPr lang="it-IT" smtClean="0"/>
              <a:t>22/04/2018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CD5C-60BB-45ED-A96E-4B32644EA925}" type="datetimeFigureOut">
              <a:rPr lang="it-IT" smtClean="0"/>
              <a:t>22/04/2018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6111-2F27-4FE8-9943-B0BDA6CA063F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CD5C-60BB-45ED-A96E-4B32644EA925}" type="datetimeFigureOut">
              <a:rPr lang="it-IT" smtClean="0"/>
              <a:t>22/04/2018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6111-2F27-4FE8-9943-B0BDA6CA063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18CD5C-60BB-45ED-A96E-4B32644EA925}" type="datetimeFigureOut">
              <a:rPr lang="it-IT" smtClean="0"/>
              <a:t>22/04/2018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EC6111-2F27-4FE8-9943-B0BDA6CA063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CD5C-60BB-45ED-A96E-4B32644EA925}" type="datetimeFigureOut">
              <a:rPr lang="it-IT" smtClean="0"/>
              <a:t>22/04/2018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EC6111-2F27-4FE8-9943-B0BDA6CA063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18CD5C-60BB-45ED-A96E-4B32644EA925}" type="datetimeFigureOut">
              <a:rPr lang="it-IT" smtClean="0"/>
              <a:t>22/04/2018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9EC6111-2F27-4FE8-9943-B0BDA6CA063F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71472" y="3929066"/>
            <a:ext cx="8305800" cy="1143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28662" y="714356"/>
            <a:ext cx="3571900" cy="1470025"/>
          </a:xfrm>
        </p:spPr>
        <p:txBody>
          <a:bodyPr/>
          <a:lstStyle/>
          <a:p>
            <a:r>
              <a:rPr lang="it-IT" dirty="0" smtClean="0"/>
              <a:t>Le Fosse </a:t>
            </a:r>
            <a:br>
              <a:rPr lang="it-IT" dirty="0" smtClean="0"/>
            </a:br>
            <a:r>
              <a:rPr lang="it-IT" dirty="0" err="1" smtClean="0"/>
              <a:t>Ardeatine</a:t>
            </a:r>
            <a:endParaRPr lang="it-IT" dirty="0"/>
          </a:p>
        </p:txBody>
      </p:sp>
      <p:pic>
        <p:nvPicPr>
          <p:cNvPr id="4" name="Immagine 3" descr="917729ec-3a5d-4cd4-80a1-a75cdcb122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643314"/>
            <a:ext cx="3857620" cy="2569235"/>
          </a:xfrm>
          <a:prstGeom prst="rect">
            <a:avLst/>
          </a:prstGeom>
        </p:spPr>
      </p:pic>
      <p:pic>
        <p:nvPicPr>
          <p:cNvPr id="6" name="Immagine 5" descr="615477a2-b1ae-4802-a3fd-c5c3702237c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785794"/>
            <a:ext cx="3428992" cy="2283762"/>
          </a:xfrm>
          <a:prstGeom prst="rect">
            <a:avLst/>
          </a:prstGeom>
        </p:spPr>
      </p:pic>
      <p:pic>
        <p:nvPicPr>
          <p:cNvPr id="8" name="Immagine 7" descr="corurbis-fosse-ardeatine-entrata-cancell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786058"/>
            <a:ext cx="3571900" cy="201098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500166" y="5786454"/>
            <a:ext cx="224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Giusy Cosentino 5BL</a:t>
            </a:r>
          </a:p>
          <a:p>
            <a:r>
              <a:rPr lang="it-IT" dirty="0" smtClean="0"/>
              <a:t>Mauro Marino 5BL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Fu l’uccisione di 335 civili e militari italiani dalle </a:t>
            </a:r>
            <a:r>
              <a:rPr lang="it-IT" dirty="0" err="1" smtClean="0"/>
              <a:t>truzze</a:t>
            </a:r>
            <a:r>
              <a:rPr lang="it-IT" dirty="0" smtClean="0"/>
              <a:t> di occupazione tedesche </a:t>
            </a:r>
          </a:p>
          <a:p>
            <a:r>
              <a:rPr lang="it-IT" dirty="0" smtClean="0"/>
              <a:t>Per la sua </a:t>
            </a:r>
            <a:r>
              <a:rPr lang="it-IT" dirty="0" err="1" smtClean="0"/>
              <a:t>efferratezza</a:t>
            </a:r>
            <a:r>
              <a:rPr lang="it-IT" dirty="0" smtClean="0"/>
              <a:t> e l’alto numero di vittime, divenne l’evento-simbolo della durezza dell’occupazione tedesca di Roma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L’eccidio delle fosse </a:t>
            </a:r>
            <a:r>
              <a:rPr lang="it-IT" dirty="0" err="1" smtClean="0"/>
              <a:t>ardeatine</a:t>
            </a:r>
            <a:endParaRPr lang="it-IT" dirty="0"/>
          </a:p>
        </p:txBody>
      </p:sp>
      <p:pic>
        <p:nvPicPr>
          <p:cNvPr id="5" name="Immagine 4" descr="Attentato_di_via_Rasell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2857496"/>
            <a:ext cx="2571768" cy="3545923"/>
          </a:xfrm>
          <a:prstGeom prst="rect">
            <a:avLst/>
          </a:prstGeom>
        </p:spPr>
      </p:pic>
      <p:pic>
        <p:nvPicPr>
          <p:cNvPr id="6" name="Immagine 5" descr="be3605c5-7bd0-4d25-a44f-fccc209690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3929066"/>
            <a:ext cx="3357586" cy="2518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914400" y="1571612"/>
            <a:ext cx="8229600" cy="4572000"/>
          </a:xfrm>
        </p:spPr>
        <p:txBody>
          <a:bodyPr/>
          <a:lstStyle/>
          <a:p>
            <a:r>
              <a:rPr lang="it-IT" dirty="0" smtClean="0"/>
              <a:t>Il mausoleo</a:t>
            </a:r>
          </a:p>
          <a:p>
            <a:r>
              <a:rPr lang="it-IT" dirty="0" smtClean="0"/>
              <a:t>La cancellata</a:t>
            </a:r>
          </a:p>
          <a:p>
            <a:r>
              <a:rPr lang="it-IT" dirty="0" smtClean="0"/>
              <a:t>La statua</a:t>
            </a:r>
          </a:p>
          <a:p>
            <a:endParaRPr lang="it-IT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struttura</a:t>
            </a:r>
            <a:endParaRPr lang="it-IT" dirty="0"/>
          </a:p>
        </p:txBody>
      </p:sp>
      <p:pic>
        <p:nvPicPr>
          <p:cNvPr id="4" name="Immagine 3" descr="02d2cefc-ba4a-4f83-878a-dec76f056d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3357562"/>
            <a:ext cx="4095778" cy="3071834"/>
          </a:xfrm>
          <a:prstGeom prst="rect">
            <a:avLst/>
          </a:prstGeom>
        </p:spPr>
      </p:pic>
      <p:pic>
        <p:nvPicPr>
          <p:cNvPr id="5" name="Immagine 4" descr="83534144-36d4-4496-9618-18fbafdf06c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286124"/>
            <a:ext cx="2143140" cy="2857520"/>
          </a:xfrm>
          <a:prstGeom prst="rect">
            <a:avLst/>
          </a:prstGeom>
        </p:spPr>
      </p:pic>
      <p:pic>
        <p:nvPicPr>
          <p:cNvPr id="7" name="Immagine 6" descr="Roma-fosseardeatine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642918"/>
            <a:ext cx="3500462" cy="2368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142</TotalTime>
  <Words>51</Words>
  <Application>Microsoft Office PowerPoint</Application>
  <PresentationFormat>Presentazione su schermo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Carta</vt:lpstr>
      <vt:lpstr>Le Fosse  Ardeatine</vt:lpstr>
      <vt:lpstr>L’eccidio delle fosse ardeatine</vt:lpstr>
      <vt:lpstr>La struttura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Fosse  Ardeatine</dc:title>
  <dc:creator>Mauro</dc:creator>
  <cp:lastModifiedBy>Mauro</cp:lastModifiedBy>
  <cp:revision>15</cp:revision>
  <dcterms:created xsi:type="dcterms:W3CDTF">2018-04-22T17:45:54Z</dcterms:created>
  <dcterms:modified xsi:type="dcterms:W3CDTF">2018-04-22T20:08:42Z</dcterms:modified>
</cp:coreProperties>
</file>